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44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68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3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67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957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80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82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98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63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13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5DE2-CA3A-4E10-B8AC-94136CE114D6}" type="datetimeFigureOut">
              <a:rPr lang="es-MX" smtClean="0"/>
              <a:t>09/04/2011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9A75-B659-42CA-9018-19328FAD26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09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919864" y="5733256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11A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547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871712" y="5841424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11B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8380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 Rodríguez</dc:creator>
  <cp:lastModifiedBy>Orlando Rodríguez</cp:lastModifiedBy>
  <cp:revision>1</cp:revision>
  <dcterms:created xsi:type="dcterms:W3CDTF">2011-04-10T02:39:33Z</dcterms:created>
  <dcterms:modified xsi:type="dcterms:W3CDTF">2011-04-10T02:43:16Z</dcterms:modified>
</cp:coreProperties>
</file>